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D5499A-A04D-4753-B17D-7563B4813426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CEEFE3-DCB5-4D14-916E-E9F8F0C4A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733256"/>
            <a:ext cx="5637010" cy="88211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996952"/>
            <a:ext cx="7175351" cy="27363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Дорожная азбука </a:t>
            </a:r>
            <a:br>
              <a:rPr lang="ru-RU" dirty="0" smtClean="0"/>
            </a:br>
            <a:r>
              <a:rPr lang="ru-RU" dirty="0" smtClean="0"/>
              <a:t>в загадках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66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6752" y="404664"/>
            <a:ext cx="2797696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З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На педали давят ноги!</a:t>
            </a:r>
          </a:p>
          <a:p>
            <a:r>
              <a:rPr lang="ru-RU" sz="3200" dirty="0"/>
              <a:t>Эй! Не стойте на дороге!</a:t>
            </a:r>
          </a:p>
          <a:p>
            <a:r>
              <a:rPr lang="ru-RU" sz="3200" dirty="0"/>
              <a:t>Всех предупредить помог</a:t>
            </a:r>
          </a:p>
          <a:p>
            <a:r>
              <a:rPr lang="ru-RU" sz="3200" dirty="0"/>
              <a:t>Об опасности...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3" t="6580" r="2306" b="2101"/>
          <a:stretch/>
        </p:blipFill>
        <p:spPr>
          <a:xfrm>
            <a:off x="3581400" y="3550920"/>
            <a:ext cx="4391804" cy="2797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4573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00" y="404664"/>
            <a:ext cx="2293640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И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Мы кладём в багажник вещи,</a:t>
            </a:r>
          </a:p>
          <a:p>
            <a:r>
              <a:rPr lang="ru-RU" sz="3200" dirty="0"/>
              <a:t>Рядом ключ, отвёртка, клещи,</a:t>
            </a:r>
          </a:p>
          <a:p>
            <a:r>
              <a:rPr lang="ru-RU" sz="3200" dirty="0"/>
              <a:t>Молоток и клей "Момент".</a:t>
            </a:r>
          </a:p>
          <a:p>
            <a:r>
              <a:rPr lang="ru-RU" sz="3200" dirty="0"/>
              <a:t>Взят в дорогу...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68960"/>
            <a:ext cx="4275535" cy="3027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814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476672"/>
            <a:ext cx="2581672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Й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Всё случается в дороге,</a:t>
            </a:r>
          </a:p>
          <a:p>
            <a:r>
              <a:rPr lang="ru-RU" sz="3200" dirty="0"/>
              <a:t>Можно поцарапать ноги.</a:t>
            </a:r>
          </a:p>
          <a:p>
            <a:r>
              <a:rPr lang="ru-RU" sz="3200" dirty="0"/>
              <a:t>И поэтому в поход </a:t>
            </a:r>
          </a:p>
          <a:p>
            <a:r>
              <a:rPr lang="ru-RU" sz="3200" dirty="0"/>
              <a:t>Мы берём с собою...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E8C3"/>
              </a:clrFrom>
              <a:clrTo>
                <a:srgbClr val="FEE8C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17032"/>
            <a:ext cx="2676525" cy="2638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26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2816" y="269776"/>
            <a:ext cx="2437656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К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30344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Скорость, только ветра свист,</a:t>
            </a:r>
          </a:p>
          <a:p>
            <a:r>
              <a:rPr lang="ru-RU" sz="3200" dirty="0"/>
              <a:t>Всё шоссе как гладкий лист</a:t>
            </a:r>
          </a:p>
          <a:p>
            <a:r>
              <a:rPr lang="ru-RU" sz="3200" dirty="0"/>
              <a:t>Укатать его помог</a:t>
            </a:r>
          </a:p>
          <a:p>
            <a:r>
              <a:rPr lang="ru-RU" sz="3200" dirty="0"/>
              <a:t>Нам асфальтовый...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4944"/>
            <a:ext cx="4831837" cy="3645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443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6792" y="476672"/>
            <a:ext cx="2293640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Без деревьев мы ни шагу,</a:t>
            </a:r>
          </a:p>
          <a:p>
            <a:r>
              <a:rPr lang="ru-RU" sz="3200" dirty="0"/>
              <a:t>Мебель делаем, бумагу!</a:t>
            </a:r>
          </a:p>
          <a:p>
            <a:r>
              <a:rPr lang="ru-RU" sz="3200" dirty="0"/>
              <a:t>И для этого привёз</a:t>
            </a:r>
          </a:p>
          <a:p>
            <a:r>
              <a:rPr lang="ru-RU" sz="3200" dirty="0"/>
              <a:t>Их из леса...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48608"/>
            <a:ext cx="4644008" cy="2911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025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760" y="404664"/>
            <a:ext cx="2581672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М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Под большими городами</a:t>
            </a:r>
          </a:p>
          <a:p>
            <a:r>
              <a:rPr lang="ru-RU" sz="3200" dirty="0"/>
              <a:t>Всё подземными ходами</a:t>
            </a:r>
          </a:p>
          <a:p>
            <a:r>
              <a:rPr lang="ru-RU" sz="3200" dirty="0"/>
              <a:t>Перепутано </a:t>
            </a:r>
            <a:r>
              <a:rPr lang="ru-RU" sz="3200" dirty="0" err="1"/>
              <a:t>хитрО</a:t>
            </a:r>
            <a:r>
              <a:rPr lang="ru-RU" sz="3200" dirty="0"/>
              <a:t> -</a:t>
            </a:r>
          </a:p>
          <a:p>
            <a:r>
              <a:rPr lang="ru-RU" sz="3200" dirty="0"/>
              <a:t>Возит там людей...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84984"/>
            <a:ext cx="4248472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837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476672"/>
            <a:ext cx="2797696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Н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Чтоб в дороге не устать,</a:t>
            </a:r>
          </a:p>
          <a:p>
            <a:r>
              <a:rPr lang="ru-RU" sz="3200" dirty="0"/>
              <a:t>Надо правильно шагать,</a:t>
            </a:r>
          </a:p>
          <a:p>
            <a:r>
              <a:rPr lang="ru-RU" sz="3200" dirty="0"/>
              <a:t>Совершая марш-бросок -</a:t>
            </a:r>
          </a:p>
          <a:p>
            <a:r>
              <a:rPr lang="ru-RU" sz="3200" dirty="0"/>
              <a:t>Ногу с пятки на...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068960"/>
            <a:ext cx="4098032" cy="32175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23461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548680"/>
            <a:ext cx="2437656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О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Лавки, крыша-козырек</a:t>
            </a:r>
          </a:p>
          <a:p>
            <a:r>
              <a:rPr lang="ru-RU" sz="3200" dirty="0"/>
              <a:t>И с мороженным ларек!</a:t>
            </a:r>
          </a:p>
          <a:p>
            <a:r>
              <a:rPr lang="ru-RU" sz="3200" dirty="0"/>
              <a:t>Вам знакома обстановка?</a:t>
            </a:r>
          </a:p>
          <a:p>
            <a:r>
              <a:rPr lang="ru-RU" sz="3200" dirty="0"/>
              <a:t>Это место -...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61048"/>
            <a:ext cx="3744416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377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332656"/>
            <a:ext cx="2437656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П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7464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Машут вслед </a:t>
            </a:r>
            <a:r>
              <a:rPr lang="ru-RU" sz="3200" dirty="0" err="1"/>
              <a:t>листвою</a:t>
            </a:r>
            <a:r>
              <a:rPr lang="ru-RU" sz="3200" dirty="0"/>
              <a:t> кроны,</a:t>
            </a:r>
          </a:p>
          <a:p>
            <a:r>
              <a:rPr lang="ru-RU" sz="3200" dirty="0"/>
              <a:t>А за ним бегут вагоны.</a:t>
            </a:r>
          </a:p>
          <a:p>
            <a:r>
              <a:rPr lang="ru-RU" sz="3200" dirty="0"/>
              <a:t>Весело под стук колёс</a:t>
            </a:r>
          </a:p>
          <a:p>
            <a:r>
              <a:rPr lang="ru-RU" sz="3200" dirty="0"/>
              <a:t>Мчит по рельсам...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3505200" cy="325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13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Дайте мне скорей ответ!</a:t>
            </a:r>
          </a:p>
          <a:p>
            <a:r>
              <a:rPr lang="ru-RU" sz="3200" dirty="0"/>
              <a:t>Вот пройдёт немного лет</a:t>
            </a:r>
          </a:p>
          <a:p>
            <a:r>
              <a:rPr lang="ru-RU" sz="3200" dirty="0"/>
              <a:t>И с Земли быстрее света</a:t>
            </a:r>
          </a:p>
          <a:p>
            <a:r>
              <a:rPr lang="ru-RU" sz="3200" dirty="0"/>
              <a:t>К звёздам полетит...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2" y="2924944"/>
            <a:ext cx="2332806" cy="3500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941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332656"/>
            <a:ext cx="2706703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Выезжаем на природу!</a:t>
            </a:r>
          </a:p>
          <a:p>
            <a:r>
              <a:rPr lang="ru-RU" sz="3200" dirty="0"/>
              <a:t>Будем изучать погоду!</a:t>
            </a:r>
          </a:p>
          <a:p>
            <a:r>
              <a:rPr lang="ru-RU" sz="3200" dirty="0"/>
              <a:t>Собираем  карты, глобус</a:t>
            </a:r>
          </a:p>
          <a:p>
            <a:r>
              <a:rPr lang="ru-RU" sz="3200" dirty="0"/>
              <a:t>И садимся на...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50" b="12028"/>
          <a:stretch/>
        </p:blipFill>
        <p:spPr>
          <a:xfrm>
            <a:off x="3131840" y="2708031"/>
            <a:ext cx="5667375" cy="313006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60774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С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Перед </a:t>
            </a:r>
            <a:r>
              <a:rPr lang="ru-RU" sz="3200" dirty="0"/>
              <a:t>нами чудо-птица,</a:t>
            </a:r>
          </a:p>
          <a:p>
            <a:r>
              <a:rPr lang="ru-RU" sz="3200" dirty="0"/>
              <a:t>Всех прошу скорей садиться,</a:t>
            </a:r>
          </a:p>
          <a:p>
            <a:r>
              <a:rPr lang="ru-RU" sz="3200" dirty="0"/>
              <a:t>Отправляется в полёт</a:t>
            </a:r>
          </a:p>
          <a:p>
            <a:r>
              <a:rPr lang="ru-RU" sz="3200" dirty="0"/>
              <a:t>Быстрокрылый...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5F6"/>
              </a:clrFrom>
              <a:clrTo>
                <a:srgbClr val="F7F5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48" y="2996952"/>
            <a:ext cx="5034136" cy="3690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831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Т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 </a:t>
            </a:r>
            <a:r>
              <a:rPr lang="ru-RU" sz="3200" dirty="0"/>
              <a:t>воды торчит кабина,</a:t>
            </a:r>
          </a:p>
          <a:p>
            <a:r>
              <a:rPr lang="ru-RU" sz="3200" dirty="0"/>
              <a:t>Здесь болото, здесь трясина,</a:t>
            </a:r>
          </a:p>
          <a:p>
            <a:r>
              <a:rPr lang="ru-RU" sz="3200" dirty="0"/>
              <a:t>Мы застряли, ну хоть плач,</a:t>
            </a:r>
          </a:p>
          <a:p>
            <a:r>
              <a:rPr lang="ru-RU" sz="3200" dirty="0"/>
              <a:t>Помогает нам...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0968"/>
            <a:ext cx="5112568" cy="31455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069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У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6400800" cy="3186688"/>
          </a:xfrm>
        </p:spPr>
        <p:txBody>
          <a:bodyPr/>
          <a:lstStyle/>
          <a:p>
            <a:endParaRPr lang="ru-RU" dirty="0"/>
          </a:p>
          <a:p>
            <a:r>
              <a:rPr lang="ru-RU" sz="3200" dirty="0"/>
              <a:t>Кто, отправившись в поход,</a:t>
            </a:r>
          </a:p>
          <a:p>
            <a:r>
              <a:rPr lang="ru-RU" sz="3200" dirty="0"/>
              <a:t>Целый дом с собой берет?</a:t>
            </a:r>
          </a:p>
          <a:p>
            <a:r>
              <a:rPr lang="ru-RU" sz="3200" dirty="0"/>
              <a:t>Груз тащить - такая пытка,</a:t>
            </a:r>
          </a:p>
          <a:p>
            <a:r>
              <a:rPr lang="ru-RU" sz="3200" dirty="0"/>
              <a:t>Медленно ползет...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1960" y="3501008"/>
            <a:ext cx="4104456" cy="2634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22739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Ф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По дороге на карете,</a:t>
            </a:r>
          </a:p>
          <a:p>
            <a:r>
              <a:rPr lang="ru-RU" sz="3200" dirty="0"/>
              <a:t>Едут взрослые и дети,</a:t>
            </a:r>
          </a:p>
          <a:p>
            <a:r>
              <a:rPr lang="ru-RU" sz="3200" dirty="0"/>
              <a:t>Бубенцов </a:t>
            </a:r>
            <a:r>
              <a:rPr lang="ru-RU" sz="3200" dirty="0" err="1"/>
              <a:t>заслыша</a:t>
            </a:r>
            <a:r>
              <a:rPr lang="ru-RU" sz="3200" dirty="0"/>
              <a:t> звон.</a:t>
            </a:r>
          </a:p>
          <a:p>
            <a:r>
              <a:rPr lang="ru-RU" sz="3200" dirty="0"/>
              <a:t>Знаем, это -...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80161"/>
            <a:ext cx="4183112" cy="295731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67396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Х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Чтоб ходить зимой гулять,</a:t>
            </a:r>
          </a:p>
          <a:p>
            <a:r>
              <a:rPr lang="ru-RU" sz="3200" dirty="0"/>
              <a:t>Надо шубу одевать!                </a:t>
            </a:r>
          </a:p>
          <a:p>
            <a:r>
              <a:rPr lang="ru-RU" sz="3200" dirty="0"/>
              <a:t>Из сугробов строим город,</a:t>
            </a:r>
          </a:p>
          <a:p>
            <a:r>
              <a:rPr lang="ru-RU" sz="3200" dirty="0"/>
              <a:t>Нам не страшен сильный...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11" y="2996952"/>
            <a:ext cx="4504159" cy="315714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86086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Ц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Океанские </a:t>
            </a:r>
            <a:r>
              <a:rPr lang="ru-RU" sz="3200" dirty="0"/>
              <a:t>просторы,</a:t>
            </a:r>
          </a:p>
          <a:p>
            <a:r>
              <a:rPr lang="ru-RU" sz="3200" dirty="0"/>
              <a:t>Волны высотою с горы.</a:t>
            </a:r>
          </a:p>
          <a:p>
            <a:r>
              <a:rPr lang="ru-RU" sz="3200" dirty="0"/>
              <a:t>Нет опасней, знаем сами,</a:t>
            </a:r>
          </a:p>
          <a:p>
            <a:r>
              <a:rPr lang="ru-RU" sz="3200" dirty="0"/>
              <a:t>Прячьтесь все, идёт...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29548"/>
            <a:ext cx="4502274" cy="33843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420594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Ч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Ни копыт и ни рогов,</a:t>
            </a:r>
          </a:p>
          <a:p>
            <a:r>
              <a:rPr lang="ru-RU" sz="3200" dirty="0"/>
              <a:t>Панцирь скроет от врагов!</a:t>
            </a:r>
          </a:p>
          <a:p>
            <a:r>
              <a:rPr lang="ru-RU" sz="3200" dirty="0"/>
              <a:t>Путешествует без страха,</a:t>
            </a:r>
          </a:p>
          <a:p>
            <a:r>
              <a:rPr lang="ru-RU" sz="3200" dirty="0"/>
              <a:t>Под защитой...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950" b="9344"/>
          <a:stretch/>
        </p:blipFill>
        <p:spPr>
          <a:xfrm>
            <a:off x="3707904" y="3170292"/>
            <a:ext cx="4680520" cy="3109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24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Ш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Мы </a:t>
            </a:r>
            <a:r>
              <a:rPr lang="ru-RU" sz="3200" dirty="0"/>
              <a:t>летим под облаками,</a:t>
            </a:r>
          </a:p>
          <a:p>
            <a:r>
              <a:rPr lang="ru-RU" sz="3200" dirty="0"/>
              <a:t>Мы их трогаем руками,</a:t>
            </a:r>
          </a:p>
          <a:p>
            <a:r>
              <a:rPr lang="ru-RU" sz="3200" dirty="0"/>
              <a:t>Поднимает в небо пар</a:t>
            </a:r>
          </a:p>
          <a:p>
            <a:r>
              <a:rPr lang="ru-RU" sz="3200" dirty="0"/>
              <a:t>Наш большой воздушный...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45"/>
          <a:stretch/>
        </p:blipFill>
        <p:spPr>
          <a:xfrm>
            <a:off x="5076056" y="2420888"/>
            <a:ext cx="2993710" cy="4132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707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Щ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</a:t>
            </a:r>
            <a:r>
              <a:rPr lang="ru-RU" sz="3200" dirty="0"/>
              <a:t>дом приходим - моем руки!</a:t>
            </a:r>
          </a:p>
          <a:p>
            <a:r>
              <a:rPr lang="ru-RU" sz="3200" dirty="0"/>
              <a:t>Ну а туфли? Ну а брюки?</a:t>
            </a:r>
          </a:p>
          <a:p>
            <a:r>
              <a:rPr lang="ru-RU" sz="3200" dirty="0"/>
              <a:t>Не беда, легко и четко</a:t>
            </a:r>
          </a:p>
          <a:p>
            <a:r>
              <a:rPr lang="ru-RU" sz="3200" dirty="0"/>
              <a:t>Грязь убрать поможет...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27728"/>
            <a:ext cx="3581152" cy="2160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20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Ь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6400800" cy="3186688"/>
          </a:xfrm>
        </p:spPr>
        <p:txBody>
          <a:bodyPr/>
          <a:lstStyle/>
          <a:p>
            <a:endParaRPr lang="ru-RU" dirty="0"/>
          </a:p>
          <a:p>
            <a:r>
              <a:rPr lang="ru-RU" sz="3200" dirty="0" smtClean="0"/>
              <a:t>Чтобы </a:t>
            </a:r>
            <a:r>
              <a:rPr lang="ru-RU" sz="3200" dirty="0"/>
              <a:t>ездить без проблем,</a:t>
            </a:r>
          </a:p>
          <a:p>
            <a:r>
              <a:rPr lang="ru-RU" sz="3200" dirty="0"/>
              <a:t>Знаки надо знать нам всем.</a:t>
            </a:r>
          </a:p>
          <a:p>
            <a:r>
              <a:rPr lang="ru-RU" sz="3200" dirty="0"/>
              <a:t>Только не поймём никак,</a:t>
            </a:r>
          </a:p>
          <a:p>
            <a:r>
              <a:rPr lang="ru-RU" sz="3200" dirty="0"/>
              <a:t>Где же в знаках...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29000"/>
            <a:ext cx="4457700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635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7185" y="358257"/>
            <a:ext cx="864096" cy="1143000"/>
          </a:xfrm>
        </p:spPr>
        <p:txBody>
          <a:bodyPr/>
          <a:lstStyle/>
          <a:p>
            <a:r>
              <a:rPr lang="ru-RU" sz="11500" dirty="0" smtClean="0"/>
              <a:t> </a:t>
            </a:r>
            <a:endParaRPr lang="ru-RU" sz="11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89539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Смотрят все разинув рот,</a:t>
            </a:r>
          </a:p>
          <a:p>
            <a:r>
              <a:rPr lang="ru-RU" sz="3200" dirty="0"/>
              <a:t>Как огромный пароход,</a:t>
            </a:r>
          </a:p>
          <a:p>
            <a:r>
              <a:rPr lang="ru-RU" sz="3200" dirty="0"/>
              <a:t>Повидавший целый мир,</a:t>
            </a:r>
          </a:p>
          <a:p>
            <a:r>
              <a:rPr lang="ru-RU" sz="3200" dirty="0"/>
              <a:t>Тащит маленький...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61281" y="332655"/>
            <a:ext cx="16746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8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Б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31" y="3068960"/>
            <a:ext cx="4857298" cy="3097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550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Ы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Я </a:t>
            </a:r>
            <a:r>
              <a:rPr lang="ru-RU" sz="3200" dirty="0"/>
              <a:t>не знаю, в чём секрет,</a:t>
            </a:r>
          </a:p>
          <a:p>
            <a:r>
              <a:rPr lang="ru-RU" sz="3200" dirty="0"/>
              <a:t>Слов на эту букву нет,</a:t>
            </a:r>
          </a:p>
          <a:p>
            <a:r>
              <a:rPr lang="ru-RU" sz="3200" dirty="0"/>
              <a:t>Только </a:t>
            </a:r>
            <a:r>
              <a:rPr lang="ru-RU" sz="3200" dirty="0" err="1"/>
              <a:t>буквЫ</a:t>
            </a:r>
            <a:r>
              <a:rPr lang="ru-RU" sz="3200" dirty="0"/>
              <a:t> все </a:t>
            </a:r>
            <a:r>
              <a:rPr lang="ru-RU" sz="3200" dirty="0" err="1"/>
              <a:t>важнЫ</a:t>
            </a:r>
            <a:r>
              <a:rPr lang="ru-RU" sz="3200" dirty="0"/>
              <a:t>,</a:t>
            </a:r>
          </a:p>
          <a:p>
            <a:r>
              <a:rPr lang="ru-RU" sz="3200" dirty="0"/>
              <a:t>МЫ запомним букву...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48270"/>
            <a:ext cx="4457700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060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Ъ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3200" dirty="0"/>
          </a:p>
          <a:p>
            <a:r>
              <a:rPr lang="ru-RU" sz="3200" dirty="0"/>
              <a:t>Знаем, есть и въезд и съезд,</a:t>
            </a:r>
          </a:p>
          <a:p>
            <a:r>
              <a:rPr lang="ru-RU" sz="3200" dirty="0"/>
              <a:t>Есть подъём, и есть подъезд,</a:t>
            </a:r>
          </a:p>
          <a:p>
            <a:r>
              <a:rPr lang="ru-RU" sz="3200" dirty="0"/>
              <a:t>Нам без них нельзя никак,</a:t>
            </a:r>
          </a:p>
          <a:p>
            <a:r>
              <a:rPr lang="ru-RU" sz="3200" dirty="0"/>
              <a:t>Очень важен...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40" y="3573016"/>
            <a:ext cx="4457700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43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Э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Мы </a:t>
            </a:r>
            <a:r>
              <a:rPr lang="ru-RU" sz="3200" dirty="0"/>
              <a:t>хотели ехать прямо,</a:t>
            </a:r>
          </a:p>
          <a:p>
            <a:r>
              <a:rPr lang="ru-RU" sz="3200" dirty="0"/>
              <a:t>Посреди дороги - яма,</a:t>
            </a:r>
          </a:p>
          <a:p>
            <a:r>
              <a:rPr lang="ru-RU" sz="3200" dirty="0"/>
              <a:t>И дорожный оператор</a:t>
            </a:r>
          </a:p>
          <a:p>
            <a:r>
              <a:rPr lang="ru-RU" sz="3200" dirty="0"/>
              <a:t>Шлёт нам в помощь...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96952"/>
            <a:ext cx="5045968" cy="34034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297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Ю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Лето - жаркая пора,</a:t>
            </a:r>
          </a:p>
          <a:p>
            <a:r>
              <a:rPr lang="ru-RU" sz="3200" dirty="0"/>
              <a:t>Едет к морю детвора!</a:t>
            </a:r>
          </a:p>
          <a:p>
            <a:r>
              <a:rPr lang="ru-RU" sz="3200" dirty="0"/>
              <a:t>Под колес весёлый стук</a:t>
            </a:r>
          </a:p>
          <a:p>
            <a:r>
              <a:rPr lang="ru-RU" sz="3200" dirty="0"/>
              <a:t>Поезд движется на...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4" y="3356992"/>
            <a:ext cx="4752530" cy="30243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50470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smtClean="0">
                <a:solidFill>
                  <a:srgbClr val="C00000"/>
                </a:solidFill>
              </a:rPr>
              <a:t>Я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Это </a:t>
            </a:r>
            <a:r>
              <a:rPr lang="ru-RU" sz="3200" dirty="0"/>
              <a:t>что там в дымке тает,</a:t>
            </a:r>
          </a:p>
          <a:p>
            <a:r>
              <a:rPr lang="ru-RU" sz="3200" dirty="0"/>
              <a:t>Птицей по  волнам  летает?</a:t>
            </a:r>
          </a:p>
          <a:p>
            <a:r>
              <a:rPr lang="ru-RU" sz="3200" dirty="0"/>
              <a:t>Паруса  меняет  вахта,</a:t>
            </a:r>
          </a:p>
          <a:p>
            <a:r>
              <a:rPr lang="ru-RU" sz="3200" dirty="0"/>
              <a:t>Держит нос по ветру...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77912"/>
            <a:ext cx="4729584" cy="36004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42260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332656"/>
            <a:ext cx="1770599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В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6400800" cy="3474720"/>
          </a:xfrm>
        </p:spPr>
        <p:txBody>
          <a:bodyPr>
            <a:noAutofit/>
          </a:bodyPr>
          <a:lstStyle/>
          <a:p>
            <a:r>
              <a:rPr lang="ru-RU" sz="3200" dirty="0"/>
              <a:t>Как блестит на солнце рама!</a:t>
            </a:r>
          </a:p>
          <a:p>
            <a:r>
              <a:rPr lang="ru-RU" sz="3200" dirty="0"/>
              <a:t>Удивляется сосед -</a:t>
            </a:r>
          </a:p>
          <a:p>
            <a:r>
              <a:rPr lang="ru-RU" sz="3200" dirty="0"/>
              <a:t>Целый день учусь упрямо</a:t>
            </a:r>
          </a:p>
          <a:p>
            <a:r>
              <a:rPr lang="ru-RU" sz="3200" dirty="0"/>
              <a:t>Я водить...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49" r="8653"/>
          <a:stretch/>
        </p:blipFill>
        <p:spPr>
          <a:xfrm flipH="1">
            <a:off x="3563888" y="2420888"/>
            <a:ext cx="4248473" cy="3573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1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620688"/>
            <a:ext cx="3066743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Г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А у нас в семье веселье -</a:t>
            </a:r>
          </a:p>
          <a:p>
            <a:r>
              <a:rPr lang="ru-RU" sz="3200" dirty="0"/>
              <a:t>Отмечаем новоселье!</a:t>
            </a:r>
          </a:p>
          <a:p>
            <a:r>
              <a:rPr lang="ru-RU" sz="3200" dirty="0"/>
              <a:t>Переехали за миг!</a:t>
            </a:r>
          </a:p>
          <a:p>
            <a:r>
              <a:rPr lang="ru-RU" sz="3200" dirty="0"/>
              <a:t>А помог нам...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5CA"/>
              </a:clrFrom>
              <a:clrTo>
                <a:srgbClr val="F8F5C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872" y="3068960"/>
            <a:ext cx="4392488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6460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476672"/>
            <a:ext cx="214962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Д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Это что там под Луной?</a:t>
            </a:r>
          </a:p>
          <a:p>
            <a:r>
              <a:rPr lang="ru-RU" sz="3200" dirty="0"/>
              <a:t>Дыня с дом величиной?</a:t>
            </a:r>
          </a:p>
          <a:p>
            <a:r>
              <a:rPr lang="ru-RU" sz="3200" dirty="0"/>
              <a:t>В небесах парит корабль</a:t>
            </a:r>
          </a:p>
          <a:p>
            <a:r>
              <a:rPr lang="ru-RU" sz="3200" dirty="0"/>
              <a:t>Под названьем...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57" t="17065" r="9543" b="14596"/>
          <a:stretch/>
        </p:blipFill>
        <p:spPr>
          <a:xfrm>
            <a:off x="3563888" y="2924944"/>
            <a:ext cx="5181600" cy="3410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0315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0808" y="476672"/>
            <a:ext cx="2221632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Е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Ёлка - радость у стола,</a:t>
            </a:r>
          </a:p>
          <a:p>
            <a:r>
              <a:rPr lang="ru-RU" sz="3200" dirty="0"/>
              <a:t>Но для площади мала.</a:t>
            </a:r>
          </a:p>
          <a:p>
            <a:r>
              <a:rPr lang="ru-RU" sz="3200" dirty="0"/>
              <a:t>Сквозь пургу и сквозь метель</a:t>
            </a:r>
          </a:p>
          <a:p>
            <a:r>
              <a:rPr lang="ru-RU" sz="3200" dirty="0"/>
              <a:t>К нам на праздник едет...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64904"/>
            <a:ext cx="2381250" cy="3486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17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784" y="404664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Ё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Кто там целый огород</a:t>
            </a:r>
          </a:p>
          <a:p>
            <a:r>
              <a:rPr lang="ru-RU" sz="3200" dirty="0"/>
              <a:t>На себе домой везёт?</a:t>
            </a:r>
          </a:p>
          <a:p>
            <a:r>
              <a:rPr lang="ru-RU" sz="3200" dirty="0"/>
              <a:t>На колючий шар похож.</a:t>
            </a:r>
          </a:p>
          <a:p>
            <a:r>
              <a:rPr lang="ru-RU" sz="3200" dirty="0"/>
              <a:t>Вы узнали? - Это...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5976" y="2564904"/>
            <a:ext cx="4392489" cy="3816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19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404664"/>
            <a:ext cx="2005608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Ж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Муравейник на дороге,</a:t>
            </a:r>
          </a:p>
          <a:p>
            <a:r>
              <a:rPr lang="ru-RU" sz="3200" dirty="0"/>
              <a:t>Надо посмотреть под ноги.</a:t>
            </a:r>
          </a:p>
          <a:p>
            <a:r>
              <a:rPr lang="ru-RU" sz="3200" dirty="0"/>
              <a:t>Муравьи собрались в круг -</a:t>
            </a:r>
          </a:p>
          <a:p>
            <a:r>
              <a:rPr lang="ru-RU" sz="3200" dirty="0"/>
              <a:t>В плен захвачен черный...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80928"/>
            <a:ext cx="3212976" cy="3933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669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346</TotalTime>
  <Words>658</Words>
  <Application>Microsoft Office PowerPoint</Application>
  <PresentationFormat>Экран (4:3)</PresentationFormat>
  <Paragraphs>171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Дорожная азбука  в загадках</vt:lpstr>
      <vt:lpstr>А </vt:lpstr>
      <vt:lpstr> </vt:lpstr>
      <vt:lpstr>В </vt:lpstr>
      <vt:lpstr>Г </vt:lpstr>
      <vt:lpstr>Д </vt:lpstr>
      <vt:lpstr>Е </vt:lpstr>
      <vt:lpstr>Ё </vt:lpstr>
      <vt:lpstr>Ж </vt:lpstr>
      <vt:lpstr>З </vt:lpstr>
      <vt:lpstr>И </vt:lpstr>
      <vt:lpstr>Й </vt:lpstr>
      <vt:lpstr>К </vt:lpstr>
      <vt:lpstr>Л </vt:lpstr>
      <vt:lpstr>М </vt:lpstr>
      <vt:lpstr>Н </vt:lpstr>
      <vt:lpstr>О </vt:lpstr>
      <vt:lpstr>П </vt:lpstr>
      <vt:lpstr>Р</vt:lpstr>
      <vt:lpstr>С </vt:lpstr>
      <vt:lpstr>Т </vt:lpstr>
      <vt:lpstr>У </vt:lpstr>
      <vt:lpstr>Ф </vt:lpstr>
      <vt:lpstr>Х </vt:lpstr>
      <vt:lpstr>Ц </vt:lpstr>
      <vt:lpstr>Ч </vt:lpstr>
      <vt:lpstr>Ш  </vt:lpstr>
      <vt:lpstr>Щ   </vt:lpstr>
      <vt:lpstr>Ь  </vt:lpstr>
      <vt:lpstr>Ы  </vt:lpstr>
      <vt:lpstr>Ъ  </vt:lpstr>
      <vt:lpstr>Э  </vt:lpstr>
      <vt:lpstr>Ю   </vt:lpstr>
      <vt:lpstr>Я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Дорожная азбука  в загадках</dc:title>
  <dc:creator>Данова Марина Александровна</dc:creator>
  <cp:lastModifiedBy>Admin</cp:lastModifiedBy>
  <cp:revision>24</cp:revision>
  <dcterms:created xsi:type="dcterms:W3CDTF">2014-09-11T07:07:31Z</dcterms:created>
  <dcterms:modified xsi:type="dcterms:W3CDTF">2021-04-08T10:56:04Z</dcterms:modified>
</cp:coreProperties>
</file>